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2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6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239520"/>
            <a:ext cx="9448800" cy="2388981"/>
          </a:xfrm>
        </p:spPr>
        <p:txBody>
          <a:bodyPr>
            <a:normAutofit/>
          </a:bodyPr>
          <a:lstStyle/>
          <a:p>
            <a:r>
              <a:rPr lang="en-US" sz="4800" b="1" smtClean="0"/>
              <a:t>HUMAN resource </a:t>
            </a:r>
            <a:r>
              <a:rPr lang="en-US" sz="4800" b="1" dirty="0" smtClean="0"/>
              <a:t>in organizations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6400" y="3632201"/>
            <a:ext cx="3312160" cy="2260600"/>
          </a:xfrm>
        </p:spPr>
        <p:txBody>
          <a:bodyPr/>
          <a:lstStyle/>
          <a:p>
            <a:r>
              <a:rPr lang="en-US" dirty="0" smtClean="0"/>
              <a:t>Student Name</a:t>
            </a:r>
          </a:p>
          <a:p>
            <a:r>
              <a:rPr lang="en-US" dirty="0" smtClean="0"/>
              <a:t>Institution Name</a:t>
            </a:r>
          </a:p>
          <a:p>
            <a:r>
              <a:rPr lang="en-US" dirty="0" smtClean="0"/>
              <a:t>Course Number</a:t>
            </a:r>
          </a:p>
          <a:p>
            <a:r>
              <a:rPr lang="en-US" dirty="0" smtClean="0"/>
              <a:t>Due Date</a:t>
            </a:r>
          </a:p>
          <a:p>
            <a:r>
              <a:rPr lang="en-US" dirty="0" smtClean="0"/>
              <a:t>Faculty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426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8823960" cy="1293028"/>
          </a:xfrm>
        </p:spPr>
        <p:txBody>
          <a:bodyPr/>
          <a:lstStyle/>
          <a:p>
            <a:r>
              <a:rPr lang="en-US" b="1" cap="none" dirty="0" smtClean="0"/>
              <a:t>Summary For The Case Study</a:t>
            </a:r>
            <a:endParaRPr lang="en-US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4560"/>
            <a:ext cx="9571383" cy="4246880"/>
          </a:xfrm>
        </p:spPr>
        <p:txBody>
          <a:bodyPr>
            <a:normAutofit/>
          </a:bodyPr>
          <a:lstStyle/>
          <a:p>
            <a:r>
              <a:rPr lang="en-US" sz="2600" dirty="0" err="1" smtClean="0"/>
              <a:t>Metalik</a:t>
            </a:r>
            <a:r>
              <a:rPr lang="en-US" sz="2600" dirty="0" smtClean="0"/>
              <a:t> Creations is a firm the provide interior designs with metallic sculptures.</a:t>
            </a:r>
          </a:p>
          <a:p>
            <a:r>
              <a:rPr lang="en-US" sz="2600" dirty="0" smtClean="0"/>
              <a:t>Increase in popularity of the sculptures has led to the increase in production to meet deman</a:t>
            </a:r>
            <a:r>
              <a:rPr lang="en-US" sz="2600" dirty="0"/>
              <a:t>d</a:t>
            </a:r>
            <a:r>
              <a:rPr lang="en-US" sz="2600" dirty="0" smtClean="0"/>
              <a:t>      </a:t>
            </a:r>
          </a:p>
          <a:p>
            <a:r>
              <a:rPr lang="en-US" sz="2600" dirty="0" smtClean="0"/>
              <a:t>The managing director has decided to involve two teams: Team A and Team B in maximizing production levels</a:t>
            </a:r>
          </a:p>
          <a:p>
            <a:r>
              <a:rPr lang="en-US" sz="2600" dirty="0" smtClean="0"/>
              <a:t>The leaders from both teams were told that they should interpret and communicate the new objectives set by the managing director to their teams. </a:t>
            </a:r>
          </a:p>
        </p:txBody>
      </p:sp>
    </p:spTree>
    <p:extLst>
      <p:ext uri="{BB962C8B-B14F-4D97-AF65-F5344CB8AC3E}">
        <p14:creationId xmlns:p14="http://schemas.microsoft.com/office/powerpoint/2010/main" val="3874213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6248400" cy="1293028"/>
          </a:xfrm>
        </p:spPr>
        <p:txBody>
          <a:bodyPr/>
          <a:lstStyle/>
          <a:p>
            <a:r>
              <a:rPr lang="en-US" b="1" cap="none" dirty="0" smtClean="0"/>
              <a:t>Outcomes Of Team </a:t>
            </a:r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0749" y="2194560"/>
            <a:ext cx="8726556" cy="4024125"/>
          </a:xfrm>
        </p:spPr>
        <p:txBody>
          <a:bodyPr>
            <a:normAutofit/>
          </a:bodyPr>
          <a:lstStyle/>
          <a:p>
            <a:r>
              <a:rPr lang="en-US" sz="2600" dirty="0" smtClean="0"/>
              <a:t>The team was not that efficient and productive as expected. </a:t>
            </a:r>
          </a:p>
          <a:p>
            <a:r>
              <a:rPr lang="en-US" sz="2600" dirty="0" smtClean="0"/>
              <a:t>The team leader was not effective in communicating the objectives of the team.</a:t>
            </a:r>
          </a:p>
          <a:p>
            <a:r>
              <a:rPr lang="en-US" sz="2600" dirty="0" smtClean="0"/>
              <a:t>The employee were not well motivated to achieve the goals for the firm. 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46272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6149009" cy="1293028"/>
          </a:xfrm>
        </p:spPr>
        <p:txBody>
          <a:bodyPr/>
          <a:lstStyle/>
          <a:p>
            <a:r>
              <a:rPr lang="en-US" b="1" cap="none" dirty="0"/>
              <a:t>Outcomes Of </a:t>
            </a:r>
            <a:r>
              <a:rPr lang="en-US" b="1" cap="none" dirty="0" smtClean="0"/>
              <a:t>Team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1478" y="2194560"/>
            <a:ext cx="9322905" cy="4024125"/>
          </a:xfrm>
        </p:spPr>
        <p:txBody>
          <a:bodyPr>
            <a:normAutofit/>
          </a:bodyPr>
          <a:lstStyle/>
          <a:p>
            <a:r>
              <a:rPr lang="en-US" sz="2600" dirty="0" smtClean="0"/>
              <a:t>Team B achieved its goals and objectives.</a:t>
            </a:r>
          </a:p>
          <a:p>
            <a:r>
              <a:rPr lang="en-US" sz="2600" dirty="0" smtClean="0"/>
              <a:t>The group members were well motivated through</a:t>
            </a:r>
          </a:p>
          <a:p>
            <a:pPr lvl="1"/>
            <a:r>
              <a:rPr lang="en-US" sz="2400" dirty="0" smtClean="0"/>
              <a:t> open communications  through the use of regular feedback sessions</a:t>
            </a:r>
          </a:p>
          <a:p>
            <a:pPr lvl="1"/>
            <a:r>
              <a:rPr lang="en-US" sz="2400" dirty="0" smtClean="0"/>
              <a:t>Incentive sessions</a:t>
            </a:r>
          </a:p>
          <a:p>
            <a:pPr lvl="1"/>
            <a:r>
              <a:rPr lang="en-US" sz="2400" dirty="0" smtClean="0"/>
              <a:t>Effective assessment methods.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7962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62773"/>
            <a:ext cx="10043160" cy="1293028"/>
          </a:xfrm>
        </p:spPr>
        <p:txBody>
          <a:bodyPr/>
          <a:lstStyle/>
          <a:p>
            <a:r>
              <a:rPr lang="en-US" b="1" cap="none" dirty="0" smtClean="0"/>
              <a:t>Lessons Learnt From The Case Study</a:t>
            </a:r>
            <a:endParaRPr lang="en-US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2452" y="2405270"/>
            <a:ext cx="8845826" cy="381341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when dealing with a team, it is essential  to set objectives.</a:t>
            </a:r>
          </a:p>
          <a:p>
            <a:r>
              <a:rPr lang="en-US" sz="2800" dirty="0" smtClean="0"/>
              <a:t>The objectives need to be achievable</a:t>
            </a:r>
          </a:p>
          <a:p>
            <a:r>
              <a:rPr lang="en-US" sz="2800" dirty="0" smtClean="0"/>
              <a:t>Teamwork aids in making work easier</a:t>
            </a:r>
          </a:p>
          <a:p>
            <a:r>
              <a:rPr lang="en-US" sz="2800" dirty="0" smtClean="0"/>
              <a:t>HR are needed to facilitate team discussion in underperforming teams</a:t>
            </a:r>
          </a:p>
          <a:p>
            <a:r>
              <a:rPr lang="en-US" sz="2600" dirty="0" smtClean="0"/>
              <a:t>Effective performance assessment methods should be identified. 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6228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05" y="901532"/>
            <a:ext cx="9720469" cy="1293028"/>
          </a:xfrm>
        </p:spPr>
        <p:txBody>
          <a:bodyPr/>
          <a:lstStyle/>
          <a:p>
            <a:r>
              <a:rPr lang="en-US" b="1" cap="none" dirty="0" smtClean="0"/>
              <a:t>My Understanding On HR Systems</a:t>
            </a:r>
            <a:endParaRPr lang="en-US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548" y="2194560"/>
            <a:ext cx="9700591" cy="4024125"/>
          </a:xfrm>
        </p:spPr>
        <p:txBody>
          <a:bodyPr>
            <a:normAutofit/>
          </a:bodyPr>
          <a:lstStyle/>
          <a:p>
            <a:r>
              <a:rPr lang="en-US" sz="2600" dirty="0" smtClean="0"/>
              <a:t>From the case study, I have learnt a number of aspects on HR systems:</a:t>
            </a:r>
          </a:p>
          <a:p>
            <a:pPr lvl="1"/>
            <a:r>
              <a:rPr lang="en-US" sz="2400" dirty="0" smtClean="0"/>
              <a:t>They should come up with effective performance assessment tools</a:t>
            </a:r>
          </a:p>
          <a:p>
            <a:pPr lvl="1"/>
            <a:r>
              <a:rPr lang="en-US" sz="2400" dirty="0" smtClean="0"/>
              <a:t>Team work should be maintained</a:t>
            </a:r>
          </a:p>
          <a:p>
            <a:pPr lvl="1"/>
            <a:r>
              <a:rPr lang="en-US" sz="2400" dirty="0" smtClean="0"/>
              <a:t>Set objectives should be achievable</a:t>
            </a:r>
          </a:p>
          <a:p>
            <a:pPr lvl="1"/>
            <a:r>
              <a:rPr lang="en-US" sz="2400" dirty="0" smtClean="0"/>
              <a:t>HR systems should maintain open communications</a:t>
            </a:r>
          </a:p>
          <a:p>
            <a:pPr lvl="1"/>
            <a:r>
              <a:rPr lang="en-US" sz="2400" dirty="0" smtClean="0"/>
              <a:t>To enhance productiveness in a firm </a:t>
            </a:r>
            <a:r>
              <a:rPr lang="en-US" sz="2400" dirty="0" err="1" smtClean="0"/>
              <a:t>incentice</a:t>
            </a:r>
            <a:r>
              <a:rPr lang="en-US" sz="2400" dirty="0" smtClean="0"/>
              <a:t> schemes should be implemented.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0730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835" y="764373"/>
            <a:ext cx="9144000" cy="1293028"/>
          </a:xfrm>
        </p:spPr>
        <p:txBody>
          <a:bodyPr/>
          <a:lstStyle/>
          <a:p>
            <a:r>
              <a:rPr lang="en-US" b="1" cap="none" dirty="0" smtClean="0"/>
              <a:t>Interesting Facts About The Case</a:t>
            </a:r>
            <a:endParaRPr lang="en-US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The case brings our how to enhance the productiveness of a firm through teamwork.</a:t>
            </a:r>
          </a:p>
          <a:p>
            <a:r>
              <a:rPr lang="en-US" sz="2600" dirty="0" smtClean="0"/>
              <a:t>We’ve learnt on how to enhance the productivity of the employees through the use of: </a:t>
            </a:r>
          </a:p>
          <a:p>
            <a:pPr lvl="1"/>
            <a:r>
              <a:rPr lang="en-US" sz="2400" dirty="0" smtClean="0"/>
              <a:t>open communications</a:t>
            </a:r>
          </a:p>
          <a:p>
            <a:pPr lvl="1"/>
            <a:r>
              <a:rPr lang="en-US" sz="2400" dirty="0" smtClean="0"/>
              <a:t> use of incentives</a:t>
            </a:r>
          </a:p>
          <a:p>
            <a:pPr lvl="1"/>
            <a:r>
              <a:rPr lang="en-US" sz="2400" dirty="0" smtClean="0"/>
              <a:t>Use of clear objectives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6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3644348" cy="1293028"/>
          </a:xfrm>
        </p:spPr>
        <p:txBody>
          <a:bodyPr/>
          <a:lstStyle/>
          <a:p>
            <a:r>
              <a:rPr lang="en-US" b="1" cap="none" dirty="0" smtClean="0"/>
              <a:t>Conclusion</a:t>
            </a:r>
            <a:endParaRPr lang="en-US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2209" y="2194560"/>
            <a:ext cx="9064488" cy="4024125"/>
          </a:xfrm>
        </p:spPr>
        <p:txBody>
          <a:bodyPr>
            <a:normAutofit/>
          </a:bodyPr>
          <a:lstStyle/>
          <a:p>
            <a:r>
              <a:rPr lang="en-US" sz="2600" dirty="0" smtClean="0"/>
              <a:t>HR systems have several roles that they need to achieve.</a:t>
            </a:r>
          </a:p>
          <a:p>
            <a:r>
              <a:rPr lang="en-US" sz="2600" dirty="0" smtClean="0"/>
              <a:t>HR systems  should major on enhancing the productivity of the firm.</a:t>
            </a:r>
          </a:p>
          <a:p>
            <a:r>
              <a:rPr lang="en-US" sz="2600" dirty="0" smtClean="0"/>
              <a:t>Use of clear objective, open communication and use of incentives are some of the techniques that can be used to enhance teamwork and productivity in a firm.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40037174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207</TotalTime>
  <Words>376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Vapor Trail</vt:lpstr>
      <vt:lpstr>HUMAN resource in organizations</vt:lpstr>
      <vt:lpstr>Summary For The Case Study</vt:lpstr>
      <vt:lpstr>Outcomes Of Team a</vt:lpstr>
      <vt:lpstr>Outcomes Of Team B</vt:lpstr>
      <vt:lpstr>Lessons Learnt From The Case Study</vt:lpstr>
      <vt:lpstr>My Understanding On HR Systems</vt:lpstr>
      <vt:lpstr>Interesting Facts About The Case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in organizations</dc:title>
  <dc:creator>HP</dc:creator>
  <cp:lastModifiedBy>HP</cp:lastModifiedBy>
  <cp:revision>45</cp:revision>
  <dcterms:created xsi:type="dcterms:W3CDTF">2021-04-05T09:41:49Z</dcterms:created>
  <dcterms:modified xsi:type="dcterms:W3CDTF">2021-04-05T13:09:32Z</dcterms:modified>
</cp:coreProperties>
</file>